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203"/>
            <a:ext cx="3771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Recommendations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1485186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1478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1968579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2792135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2785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27552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00" y="4099084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092059"/>
            <a:ext cx="3065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58247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sales with margins.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800" y="5406033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30906" y="539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530906" y="5889427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items.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8800" y="6712982"/>
            <a:ext cx="340162" cy="3401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30906" y="6705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530906" y="7196376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high-revenue groups.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2308146"/>
            <a:ext cx="3664744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277666"/>
            <a:ext cx="36647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9679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7" name="Text 4"/>
          <p:cNvSpPr/>
          <p:nvPr/>
        </p:nvSpPr>
        <p:spPr>
          <a:xfrm>
            <a:off x="2490014" y="213812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2875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365540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3,900 purchases across product categories.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2308146"/>
            <a:ext cx="3664863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4685348" y="2277666"/>
            <a:ext cx="3664863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2" name="Shape 9"/>
          <p:cNvSpPr/>
          <p:nvPr/>
        </p:nvSpPr>
        <p:spPr>
          <a:xfrm>
            <a:off x="6177498" y="196798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3" name="Text 10"/>
          <p:cNvSpPr/>
          <p:nvPr/>
        </p:nvSpPr>
        <p:spPr>
          <a:xfrm>
            <a:off x="6381571" y="213812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42642" y="2875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42642" y="3365540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 spending patterns, segments, preferences, and subscription behavior.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278517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248037"/>
            <a:ext cx="7556421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1779" y="493835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9" name="Text 16"/>
          <p:cNvSpPr/>
          <p:nvPr/>
        </p:nvSpPr>
        <p:spPr>
          <a:xfrm>
            <a:off x="4435852" y="510849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51084" y="5845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Impact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51084" y="633591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Guide business decisions for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2541" y="441960"/>
            <a:ext cx="200882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Summary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2232541" y="1094542"/>
            <a:ext cx="3214211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2232541" y="1656993"/>
            <a:ext cx="48865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demographics (Age, Gender, Location, Subscription)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2232541" y="2227540"/>
            <a:ext cx="48865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details (Item, Category, Amount, Season, Size, Color)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232541" y="2798088"/>
            <a:ext cx="48865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Shopping behavior (Discount, Promo, Previous Purchases, Frequency, Review, Shipping)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518678" y="1094542"/>
            <a:ext cx="3214211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Snapshot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7518678" y="1656993"/>
            <a:ext cx="48865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Rows: 3,900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18678" y="1970365"/>
            <a:ext cx="48865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Columns: 18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518678" y="2283738"/>
            <a:ext cx="48865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Data: 37 values in Review Rating</a:t>
            </a:r>
            <a:endParaRPr lang="en-US" sz="12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678" y="2721650"/>
            <a:ext cx="4886563" cy="48865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209"/>
            <a:ext cx="4668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(Python)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6212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200519"/>
            <a:ext cx="3635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909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with pandas,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6212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200519"/>
            <a:ext cx="2984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909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Review Rating using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6212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200519"/>
            <a:ext cx="3251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9093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Renamed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135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8622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42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3334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135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8622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42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3334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7622"/>
            <a:ext cx="4489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Analysis (SQL) - Key Insights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2622113"/>
            <a:ext cx="3664744" cy="2085142"/>
          </a:xfrm>
          <a:prstGeom prst="roundRect">
            <a:avLst>
              <a:gd name="adj" fmla="val 701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622113"/>
            <a:ext cx="121920" cy="208514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879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369826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Male: $157,890 | Female: $75,191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622113"/>
            <a:ext cx="3664863" cy="2085142"/>
          </a:xfrm>
          <a:prstGeom prst="roundRect">
            <a:avLst>
              <a:gd name="adj" fmla="val 7017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622113"/>
            <a:ext cx="121920" cy="208514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879408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724156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Gloves, Sandals, Boots, Hat, Skirt.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34069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934069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191363"/>
            <a:ext cx="3613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681782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Express: $60.48 avg. | Standard: $58.46 avg.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8210"/>
            <a:ext cx="5380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Analysis - Subscription &amp; Discounts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789515"/>
            <a:ext cx="62447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 vs. Non-Subscribers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4178617"/>
            <a:ext cx="6244709" cy="1315879"/>
          </a:xfrm>
          <a:prstGeom prst="roundRect">
            <a:avLst>
              <a:gd name="adj" fmla="val 155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18623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4329946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89490" y="4329946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46828" y="4329946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$59.49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704165" y="4329946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$62,645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836557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980265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589490" y="4980265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2847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980265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$59.87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704165" y="4980265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2789515"/>
            <a:ext cx="62447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Discount-Dependent Products</a:t>
            </a:r>
            <a:endParaRPr lang="en-US" sz="3550" dirty="0"/>
          </a:p>
        </p:txBody>
      </p:sp>
      <p:sp>
        <p:nvSpPr>
          <p:cNvPr id="16" name="Text 14"/>
          <p:cNvSpPr/>
          <p:nvPr/>
        </p:nvSpPr>
        <p:spPr>
          <a:xfrm>
            <a:off x="7599521" y="4150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Hat: 50% discounted purchases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45924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Sneakers: 49.66% discounted purchases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0346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Coat: 49.07% discounted purchases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4768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Sweater: 48.17% discounted purchases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59190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Pants: 47.37% discounted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9942"/>
            <a:ext cx="5291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Analysis - Customer Segmentation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6280190" y="2134433"/>
            <a:ext cx="3664744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3612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548295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268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758922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134433"/>
            <a:ext cx="3664863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3612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548295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268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75892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575453"/>
            <a:ext cx="7556421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480226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4989314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5709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19994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250"/>
            <a:ext cx="50539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Analysis - Product &amp; Age Insights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728555"/>
            <a:ext cx="573155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Products per Category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223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Jewelry, Sunglasses, Belt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645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Blouse, Pants, Shirt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067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Sandals, Shoes, Sneakers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489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Jacket, Coat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28555"/>
            <a:ext cx="48308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Group</a:t>
            </a:r>
            <a:endParaRPr lang="en-US" sz="3550" dirty="0"/>
          </a:p>
        </p:txBody>
      </p:sp>
      <p:sp>
        <p:nvSpPr>
          <p:cNvPr id="9" name="Shape 7"/>
          <p:cNvSpPr/>
          <p:nvPr/>
        </p:nvSpPr>
        <p:spPr>
          <a:xfrm>
            <a:off x="7599521" y="3550682"/>
            <a:ext cx="6244709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607141" y="355830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834074" y="370201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952559" y="370201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$62,143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607141" y="4208621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834074" y="435233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Middle-aged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952559" y="435233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$59,197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607141" y="485894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834074" y="500264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Adult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952559" y="500264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$55,978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607141" y="550926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834074" y="56529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Senior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0952559" y="56529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$55,763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16875" y="408503"/>
            <a:ext cx="185701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2616875" y="937736"/>
            <a:ext cx="939653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visualization of key metrics and trends.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875" y="1342430"/>
            <a:ext cx="6682740" cy="36880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07306" y="6163032"/>
            <a:ext cx="1827252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27%</a:t>
            </a:r>
            <a:endParaRPr lang="en-US" sz="2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04" y="5234583"/>
            <a:ext cx="2228374" cy="22283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16875" y="7648456"/>
            <a:ext cx="300835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Subscribed Customers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6401395" y="6163032"/>
            <a:ext cx="1827252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59.76</a:t>
            </a:r>
            <a:endParaRPr lang="en-US" sz="2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894" y="5234583"/>
            <a:ext cx="2228374" cy="22283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10845" y="7648456"/>
            <a:ext cx="3008471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Avg. Purchase Amount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9595366" y="6163032"/>
            <a:ext cx="1827252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3.75</a:t>
            </a:r>
            <a:endParaRPr lang="en-US" sz="2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865" y="5234583"/>
            <a:ext cx="2228374" cy="22283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004935" y="7648456"/>
            <a:ext cx="300835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Avg. Review Rating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2026-01-21T09:44:57Z</dcterms:created>
  <dcterms:modified xsi:type="dcterms:W3CDTF">2026-01-21T09:44:57Z</dcterms:modified>
</cp:coreProperties>
</file>